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"/>
    <p:sldId id="257" r:id="rId13"/>
    <p:sldId id="258" r:id="rId14"/>
    <p:sldId id="259" r:id="rId1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Modular" charset="1" panose="00000800000000000000"/>
      <p:regular r:id="rId10"/>
    </p:embeddedFont>
    <p:embeddedFont>
      <p:font typeface="jf-openhuninn-1.1" charset="1" panose="020F05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slides/slide1.xml" Type="http://schemas.openxmlformats.org/officeDocument/2006/relationships/slide"/><Relationship Id="rId13" Target="slides/slide2.xml" Type="http://schemas.openxmlformats.org/officeDocument/2006/relationships/slide"/><Relationship Id="rId14" Target="slides/slide3.xml" Type="http://schemas.openxmlformats.org/officeDocument/2006/relationships/slide"/><Relationship Id="rId15" Target="slides/slide4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3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56981" y="-4387000"/>
            <a:ext cx="12757198" cy="12757198"/>
          </a:xfrm>
          <a:custGeom>
            <a:avLst/>
            <a:gdLst/>
            <a:ahLst/>
            <a:cxnLst/>
            <a:rect r="r" b="b" t="t" l="l"/>
            <a:pathLst>
              <a:path h="12757198" w="12757198">
                <a:moveTo>
                  <a:pt x="0" y="0"/>
                </a:moveTo>
                <a:lnTo>
                  <a:pt x="12757197" y="0"/>
                </a:lnTo>
                <a:lnTo>
                  <a:pt x="12757197" y="12757197"/>
                </a:lnTo>
                <a:lnTo>
                  <a:pt x="0" y="12757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26178" y="2879701"/>
            <a:ext cx="12757198" cy="12757198"/>
          </a:xfrm>
          <a:custGeom>
            <a:avLst/>
            <a:gdLst/>
            <a:ahLst/>
            <a:cxnLst/>
            <a:rect r="r" b="b" t="t" l="l"/>
            <a:pathLst>
              <a:path h="12757198" w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559672" y="6365568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73200" y="-41148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5352" y="3864656"/>
            <a:ext cx="5476282" cy="5469436"/>
          </a:xfrm>
          <a:custGeom>
            <a:avLst/>
            <a:gdLst/>
            <a:ahLst/>
            <a:cxnLst/>
            <a:rect r="r" b="b" t="t" l="l"/>
            <a:pathLst>
              <a:path h="5469436" w="5476282">
                <a:moveTo>
                  <a:pt x="0" y="0"/>
                </a:moveTo>
                <a:lnTo>
                  <a:pt x="5476282" y="0"/>
                </a:lnTo>
                <a:lnTo>
                  <a:pt x="5476282" y="5469437"/>
                </a:lnTo>
                <a:lnTo>
                  <a:pt x="0" y="54694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1783018" y="1028700"/>
            <a:ext cx="5476282" cy="5469436"/>
          </a:xfrm>
          <a:custGeom>
            <a:avLst/>
            <a:gdLst/>
            <a:ahLst/>
            <a:cxnLst/>
            <a:rect r="r" b="b" t="t" l="l"/>
            <a:pathLst>
              <a:path h="5469436" w="5476282">
                <a:moveTo>
                  <a:pt x="5476282" y="5469436"/>
                </a:moveTo>
                <a:lnTo>
                  <a:pt x="0" y="5469436"/>
                </a:lnTo>
                <a:lnTo>
                  <a:pt x="0" y="0"/>
                </a:lnTo>
                <a:lnTo>
                  <a:pt x="5476282" y="0"/>
                </a:lnTo>
                <a:lnTo>
                  <a:pt x="5476282" y="5469436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30787" y="6962654"/>
            <a:ext cx="6114427" cy="7035428"/>
          </a:xfrm>
          <a:custGeom>
            <a:avLst/>
            <a:gdLst/>
            <a:ahLst/>
            <a:cxnLst/>
            <a:rect r="r" b="b" t="t" l="l"/>
            <a:pathLst>
              <a:path h="7035428" w="6114427">
                <a:moveTo>
                  <a:pt x="0" y="0"/>
                </a:moveTo>
                <a:lnTo>
                  <a:pt x="6114426" y="0"/>
                </a:lnTo>
                <a:lnTo>
                  <a:pt x="6114426" y="7035428"/>
                </a:lnTo>
                <a:lnTo>
                  <a:pt x="0" y="7035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-3282685" y="-3618279"/>
            <a:ext cx="6114427" cy="7035428"/>
          </a:xfrm>
          <a:custGeom>
            <a:avLst/>
            <a:gdLst/>
            <a:ahLst/>
            <a:cxnLst/>
            <a:rect r="r" b="b" t="t" l="l"/>
            <a:pathLst>
              <a:path h="7035428" w="6114427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93694" y="2552531"/>
            <a:ext cx="1222659" cy="1384759"/>
          </a:xfrm>
          <a:custGeom>
            <a:avLst/>
            <a:gdLst/>
            <a:ahLst/>
            <a:cxnLst/>
            <a:rect r="r" b="b" t="t" l="l"/>
            <a:pathLst>
              <a:path h="1384759" w="1222659">
                <a:moveTo>
                  <a:pt x="0" y="0"/>
                </a:moveTo>
                <a:lnTo>
                  <a:pt x="1222659" y="0"/>
                </a:lnTo>
                <a:lnTo>
                  <a:pt x="1222659" y="1384759"/>
                </a:lnTo>
                <a:lnTo>
                  <a:pt x="0" y="13847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3415132" y="6599375"/>
            <a:ext cx="1222659" cy="1384759"/>
          </a:xfrm>
          <a:custGeom>
            <a:avLst/>
            <a:gdLst/>
            <a:ahLst/>
            <a:cxnLst/>
            <a:rect r="r" b="b" t="t" l="l"/>
            <a:pathLst>
              <a:path h="1384759" w="1222659">
                <a:moveTo>
                  <a:pt x="1222659" y="0"/>
                </a:moveTo>
                <a:lnTo>
                  <a:pt x="0" y="0"/>
                </a:lnTo>
                <a:lnTo>
                  <a:pt x="0" y="1384758"/>
                </a:lnTo>
                <a:lnTo>
                  <a:pt x="1222659" y="1384758"/>
                </a:lnTo>
                <a:lnTo>
                  <a:pt x="1222659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669928" y="3244911"/>
            <a:ext cx="10356533" cy="4046843"/>
            <a:chOff x="0" y="0"/>
            <a:chExt cx="2651271" cy="10359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51272" cy="1035991"/>
            </a:xfrm>
            <a:custGeom>
              <a:avLst/>
              <a:gdLst/>
              <a:ahLst/>
              <a:cxnLst/>
              <a:rect r="r" b="b" t="t" l="l"/>
              <a:pathLst>
                <a:path h="1035991" w="2651272">
                  <a:moveTo>
                    <a:pt x="52328" y="0"/>
                  </a:moveTo>
                  <a:lnTo>
                    <a:pt x="2598944" y="0"/>
                  </a:lnTo>
                  <a:cubicBezTo>
                    <a:pt x="2627843" y="0"/>
                    <a:pt x="2651272" y="23428"/>
                    <a:pt x="2651272" y="52328"/>
                  </a:cubicBezTo>
                  <a:lnTo>
                    <a:pt x="2651272" y="983664"/>
                  </a:lnTo>
                  <a:cubicBezTo>
                    <a:pt x="2651272" y="997542"/>
                    <a:pt x="2645758" y="1010852"/>
                    <a:pt x="2635945" y="1020665"/>
                  </a:cubicBezTo>
                  <a:cubicBezTo>
                    <a:pt x="2626132" y="1030478"/>
                    <a:pt x="2612822" y="1035991"/>
                    <a:pt x="2598944" y="1035991"/>
                  </a:cubicBezTo>
                  <a:lnTo>
                    <a:pt x="52328" y="1035991"/>
                  </a:lnTo>
                  <a:cubicBezTo>
                    <a:pt x="38450" y="1035991"/>
                    <a:pt x="25140" y="1030478"/>
                    <a:pt x="15326" y="1020665"/>
                  </a:cubicBezTo>
                  <a:cubicBezTo>
                    <a:pt x="5513" y="1010852"/>
                    <a:pt x="0" y="997542"/>
                    <a:pt x="0" y="983664"/>
                  </a:cubicBezTo>
                  <a:lnTo>
                    <a:pt x="0" y="52328"/>
                  </a:lnTo>
                  <a:cubicBezTo>
                    <a:pt x="0" y="38450"/>
                    <a:pt x="5513" y="25140"/>
                    <a:pt x="15326" y="15326"/>
                  </a:cubicBezTo>
                  <a:cubicBezTo>
                    <a:pt x="25140" y="5513"/>
                    <a:pt x="38450" y="0"/>
                    <a:pt x="523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193694" y="4470948"/>
            <a:ext cx="11309001" cy="1737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28"/>
              </a:lnSpc>
            </a:pPr>
            <a:r>
              <a:rPr lang="en-US" sz="12363">
                <a:solidFill>
                  <a:srgbClr val="F3BE66"/>
                </a:solidFill>
                <a:ea typeface="HK Modular Bold"/>
              </a:rPr>
              <a:t>專題方向更動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3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56981" y="2458602"/>
            <a:ext cx="12757198" cy="12757198"/>
          </a:xfrm>
          <a:custGeom>
            <a:avLst/>
            <a:gdLst/>
            <a:ahLst/>
            <a:cxnLst/>
            <a:rect r="r" b="b" t="t" l="l"/>
            <a:pathLst>
              <a:path h="12757198" w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779691" y="8292183"/>
            <a:ext cx="6114427" cy="7035428"/>
          </a:xfrm>
          <a:custGeom>
            <a:avLst/>
            <a:gdLst/>
            <a:ahLst/>
            <a:cxnLst/>
            <a:rect r="r" b="b" t="t" l="l"/>
            <a:pathLst>
              <a:path h="7035428" w="6114427">
                <a:moveTo>
                  <a:pt x="6114426" y="0"/>
                </a:moveTo>
                <a:lnTo>
                  <a:pt x="0" y="0"/>
                </a:lnTo>
                <a:lnTo>
                  <a:pt x="0" y="7035428"/>
                </a:lnTo>
                <a:lnTo>
                  <a:pt x="6114426" y="7035428"/>
                </a:lnTo>
                <a:lnTo>
                  <a:pt x="611442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4459095" y="-4434396"/>
            <a:ext cx="6114427" cy="7035428"/>
          </a:xfrm>
          <a:custGeom>
            <a:avLst/>
            <a:gdLst/>
            <a:ahLst/>
            <a:cxnLst/>
            <a:rect r="r" b="b" t="t" l="l"/>
            <a:pathLst>
              <a:path h="7035428" w="6114427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04907" y="740729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488467" y="-2972336"/>
            <a:ext cx="12757198" cy="12757198"/>
          </a:xfrm>
          <a:custGeom>
            <a:avLst/>
            <a:gdLst/>
            <a:ahLst/>
            <a:cxnLst/>
            <a:rect r="r" b="b" t="t" l="l"/>
            <a:pathLst>
              <a:path h="12757198" w="12757198">
                <a:moveTo>
                  <a:pt x="0" y="0"/>
                </a:moveTo>
                <a:lnTo>
                  <a:pt x="12757197" y="0"/>
                </a:lnTo>
                <a:lnTo>
                  <a:pt x="12757197" y="12757197"/>
                </a:lnTo>
                <a:lnTo>
                  <a:pt x="0" y="12757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099770" y="-5031482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3900" y="3406263"/>
            <a:ext cx="2847992" cy="2847992"/>
          </a:xfrm>
          <a:custGeom>
            <a:avLst/>
            <a:gdLst/>
            <a:ahLst/>
            <a:cxnLst/>
            <a:rect r="r" b="b" t="t" l="l"/>
            <a:pathLst>
              <a:path h="2847992" w="2847992">
                <a:moveTo>
                  <a:pt x="0" y="0"/>
                </a:moveTo>
                <a:lnTo>
                  <a:pt x="2847992" y="0"/>
                </a:lnTo>
                <a:lnTo>
                  <a:pt x="2847992" y="2847992"/>
                </a:lnTo>
                <a:lnTo>
                  <a:pt x="0" y="28479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02860" y="3198118"/>
            <a:ext cx="2884809" cy="3264281"/>
          </a:xfrm>
          <a:custGeom>
            <a:avLst/>
            <a:gdLst/>
            <a:ahLst/>
            <a:cxnLst/>
            <a:rect r="r" b="b" t="t" l="l"/>
            <a:pathLst>
              <a:path h="3264281" w="2884809">
                <a:moveTo>
                  <a:pt x="0" y="0"/>
                </a:moveTo>
                <a:lnTo>
                  <a:pt x="2884808" y="0"/>
                </a:lnTo>
                <a:lnTo>
                  <a:pt x="2884808" y="3264281"/>
                </a:lnTo>
                <a:lnTo>
                  <a:pt x="0" y="32642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32096" y="6987238"/>
            <a:ext cx="1371600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ea typeface="jf-openhuninn-1.1 Bold"/>
              </a:rPr>
              <a:t>受託者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43307" y="6987238"/>
            <a:ext cx="1371600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ea typeface="jf-openhuninn-1.1 Bold"/>
              </a:rPr>
              <a:t>委託者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71280" y="6987238"/>
            <a:ext cx="2399854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jf-openhuninn-1.1 Bold"/>
              </a:rPr>
              <a:t>ICRAWLER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87872" y="6393356"/>
            <a:ext cx="2133600" cy="41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jf-openhuninn-1.1 Bold"/>
              </a:rPr>
              <a:t>上傳爬好的資料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59660" y="4235902"/>
            <a:ext cx="2438400" cy="41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jf-openhuninn-1.1 Bold"/>
              </a:rPr>
              <a:t>客製化的爬蟲要求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6662" y="3623863"/>
            <a:ext cx="489016" cy="2550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6"/>
              </a:lnSpc>
            </a:pPr>
            <a:r>
              <a:rPr lang="en-US" sz="3247">
                <a:solidFill>
                  <a:srgbClr val="FFFFFF"/>
                </a:solidFill>
                <a:ea typeface="jf-openhuninn-1.1 Bold"/>
              </a:rPr>
              <a:t>三　系統介紹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35233" y="648969"/>
            <a:ext cx="3617534" cy="1219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69"/>
              </a:lnSpc>
            </a:pPr>
            <a:r>
              <a:rPr lang="en-US" sz="7121">
                <a:solidFill>
                  <a:srgbClr val="F3BE66"/>
                </a:solidFill>
                <a:ea typeface="jf-openhuninn-1.1 Bold"/>
              </a:rPr>
              <a:t>系統功能</a:t>
            </a:r>
          </a:p>
        </p:txBody>
      </p:sp>
      <p:sp>
        <p:nvSpPr>
          <p:cNvPr name="AutoShape 17" id="17"/>
          <p:cNvSpPr/>
          <p:nvPr/>
        </p:nvSpPr>
        <p:spPr>
          <a:xfrm flipV="true">
            <a:off x="5389372" y="5943595"/>
            <a:ext cx="1546367" cy="16378"/>
          </a:xfrm>
          <a:prstGeom prst="line">
            <a:avLst/>
          </a:prstGeom>
          <a:ln cap="flat" w="1428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 flipH="true">
            <a:off x="11705633" y="5143500"/>
            <a:ext cx="1546454" cy="0"/>
          </a:xfrm>
          <a:prstGeom prst="line">
            <a:avLst/>
          </a:prstGeom>
          <a:ln cap="flat" w="1428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7221472" y="2983661"/>
            <a:ext cx="3907037" cy="3907022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AutoShape 21" id="21"/>
          <p:cNvSpPr/>
          <p:nvPr/>
        </p:nvSpPr>
        <p:spPr>
          <a:xfrm flipH="true">
            <a:off x="5390042" y="5143500"/>
            <a:ext cx="1546454" cy="0"/>
          </a:xfrm>
          <a:prstGeom prst="line">
            <a:avLst/>
          </a:prstGeom>
          <a:ln cap="flat" w="1428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2" id="22"/>
          <p:cNvSpPr/>
          <p:nvPr/>
        </p:nvSpPr>
        <p:spPr>
          <a:xfrm flipV="true">
            <a:off x="11706389" y="5863973"/>
            <a:ext cx="1546367" cy="16378"/>
          </a:xfrm>
          <a:prstGeom prst="line">
            <a:avLst/>
          </a:prstGeom>
          <a:ln cap="flat" w="1428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3" id="23"/>
          <p:cNvSpPr txBox="true"/>
          <p:nvPr/>
        </p:nvSpPr>
        <p:spPr>
          <a:xfrm rot="0">
            <a:off x="5553669" y="4235902"/>
            <a:ext cx="1219200" cy="41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jf-openhuninn-1.1 Bold"/>
              </a:rPr>
              <a:t>客戶需求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09967" y="6405249"/>
            <a:ext cx="2133600" cy="41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jf-openhuninn-1.1 Bold"/>
              </a:rPr>
              <a:t>提供爬好的資料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3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00699" y="7828398"/>
            <a:ext cx="6114427" cy="7035428"/>
          </a:xfrm>
          <a:custGeom>
            <a:avLst/>
            <a:gdLst/>
            <a:ahLst/>
            <a:cxnLst/>
            <a:rect r="r" b="b" t="t" l="l"/>
            <a:pathLst>
              <a:path h="7035428" w="6114427">
                <a:moveTo>
                  <a:pt x="0" y="0"/>
                </a:moveTo>
                <a:lnTo>
                  <a:pt x="6114427" y="0"/>
                </a:lnTo>
                <a:lnTo>
                  <a:pt x="6114427" y="7035428"/>
                </a:lnTo>
                <a:lnTo>
                  <a:pt x="0" y="7035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05207" y="-5031482"/>
            <a:ext cx="12757198" cy="12757198"/>
          </a:xfrm>
          <a:custGeom>
            <a:avLst/>
            <a:gdLst/>
            <a:ahLst/>
            <a:cxnLst/>
            <a:rect r="r" b="b" t="t" l="l"/>
            <a:pathLst>
              <a:path h="12757198" w="12757198">
                <a:moveTo>
                  <a:pt x="0" y="0"/>
                </a:moveTo>
                <a:lnTo>
                  <a:pt x="12757198" y="0"/>
                </a:lnTo>
                <a:lnTo>
                  <a:pt x="12757198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2603309" y="-4850808"/>
            <a:ext cx="6114427" cy="7035428"/>
          </a:xfrm>
          <a:custGeom>
            <a:avLst/>
            <a:gdLst/>
            <a:ahLst/>
            <a:cxnLst/>
            <a:rect r="r" b="b" t="t" l="l"/>
            <a:pathLst>
              <a:path h="7035428" w="6114427">
                <a:moveTo>
                  <a:pt x="0" y="7035429"/>
                </a:moveTo>
                <a:lnTo>
                  <a:pt x="6114427" y="7035429"/>
                </a:lnTo>
                <a:lnTo>
                  <a:pt x="6114427" y="0"/>
                </a:lnTo>
                <a:lnTo>
                  <a:pt x="0" y="0"/>
                </a:lnTo>
                <a:lnTo>
                  <a:pt x="0" y="70354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326839" y="3256007"/>
            <a:ext cx="12757198" cy="12757198"/>
          </a:xfrm>
          <a:custGeom>
            <a:avLst/>
            <a:gdLst/>
            <a:ahLst/>
            <a:cxnLst/>
            <a:rect r="r" b="b" t="t" l="l"/>
            <a:pathLst>
              <a:path h="12757198" w="12757198">
                <a:moveTo>
                  <a:pt x="0" y="0"/>
                </a:moveTo>
                <a:lnTo>
                  <a:pt x="12757198" y="0"/>
                </a:lnTo>
                <a:lnTo>
                  <a:pt x="12757198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099770" y="740729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73752" y="-5031482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06737" y="4043122"/>
            <a:ext cx="4673352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ea typeface="jf-openhuninn-1.1 Bold"/>
              </a:rPr>
              <a:t>商業規劃</a:t>
            </a:r>
          </a:p>
        </p:txBody>
      </p:sp>
      <p:sp>
        <p:nvSpPr>
          <p:cNvPr name="Freeform 9" id="9"/>
          <p:cNvSpPr/>
          <p:nvPr/>
        </p:nvSpPr>
        <p:spPr>
          <a:xfrm flipH="true" flipV="true" rot="667121">
            <a:off x="9648064" y="2359217"/>
            <a:ext cx="3944722" cy="3939791"/>
          </a:xfrm>
          <a:custGeom>
            <a:avLst/>
            <a:gdLst/>
            <a:ahLst/>
            <a:cxnLst/>
            <a:rect r="r" b="b" t="t" l="l"/>
            <a:pathLst>
              <a:path h="3939791" w="3944722">
                <a:moveTo>
                  <a:pt x="3944722" y="3939791"/>
                </a:moveTo>
                <a:lnTo>
                  <a:pt x="0" y="3939791"/>
                </a:lnTo>
                <a:lnTo>
                  <a:pt x="0" y="0"/>
                </a:lnTo>
                <a:lnTo>
                  <a:pt x="3944722" y="0"/>
                </a:lnTo>
                <a:lnTo>
                  <a:pt x="3944722" y="3939791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47572" y="5372177"/>
            <a:ext cx="1718330" cy="1716182"/>
          </a:xfrm>
          <a:custGeom>
            <a:avLst/>
            <a:gdLst/>
            <a:ahLst/>
            <a:cxnLst/>
            <a:rect r="r" b="b" t="t" l="l"/>
            <a:pathLst>
              <a:path h="1716182" w="1718330">
                <a:moveTo>
                  <a:pt x="0" y="0"/>
                </a:moveTo>
                <a:lnTo>
                  <a:pt x="1718330" y="0"/>
                </a:lnTo>
                <a:lnTo>
                  <a:pt x="1718330" y="1716182"/>
                </a:lnTo>
                <a:lnTo>
                  <a:pt x="0" y="17161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3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56981" y="2458602"/>
            <a:ext cx="12757198" cy="12757198"/>
          </a:xfrm>
          <a:custGeom>
            <a:avLst/>
            <a:gdLst/>
            <a:ahLst/>
            <a:cxnLst/>
            <a:rect r="r" b="b" t="t" l="l"/>
            <a:pathLst>
              <a:path h="12757198" w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499884" y="8842395"/>
            <a:ext cx="6114427" cy="7035428"/>
          </a:xfrm>
          <a:custGeom>
            <a:avLst/>
            <a:gdLst/>
            <a:ahLst/>
            <a:cxnLst/>
            <a:rect r="r" b="b" t="t" l="l"/>
            <a:pathLst>
              <a:path h="7035428" w="6114427">
                <a:moveTo>
                  <a:pt x="6114426" y="0"/>
                </a:moveTo>
                <a:lnTo>
                  <a:pt x="0" y="0"/>
                </a:lnTo>
                <a:lnTo>
                  <a:pt x="0" y="7035428"/>
                </a:lnTo>
                <a:lnTo>
                  <a:pt x="6114426" y="7035428"/>
                </a:lnTo>
                <a:lnTo>
                  <a:pt x="611442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4721058" y="-4051767"/>
            <a:ext cx="6114427" cy="7035428"/>
          </a:xfrm>
          <a:custGeom>
            <a:avLst/>
            <a:gdLst/>
            <a:ahLst/>
            <a:cxnLst/>
            <a:rect r="r" b="b" t="t" l="l"/>
            <a:pathLst>
              <a:path h="7035428" w="6114427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04907" y="740729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488467" y="-2972336"/>
            <a:ext cx="12757198" cy="12757198"/>
          </a:xfrm>
          <a:custGeom>
            <a:avLst/>
            <a:gdLst/>
            <a:ahLst/>
            <a:cxnLst/>
            <a:rect r="r" b="b" t="t" l="l"/>
            <a:pathLst>
              <a:path h="12757198" w="12757198">
                <a:moveTo>
                  <a:pt x="0" y="0"/>
                </a:moveTo>
                <a:lnTo>
                  <a:pt x="12757197" y="0"/>
                </a:lnTo>
                <a:lnTo>
                  <a:pt x="12757197" y="12757197"/>
                </a:lnTo>
                <a:lnTo>
                  <a:pt x="0" y="12757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099770" y="-5031482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31491" y="4917550"/>
            <a:ext cx="2251604" cy="2251604"/>
          </a:xfrm>
          <a:custGeom>
            <a:avLst/>
            <a:gdLst/>
            <a:ahLst/>
            <a:cxnLst/>
            <a:rect r="r" b="b" t="t" l="l"/>
            <a:pathLst>
              <a:path h="2251604" w="2251604">
                <a:moveTo>
                  <a:pt x="0" y="0"/>
                </a:moveTo>
                <a:lnTo>
                  <a:pt x="2251605" y="0"/>
                </a:lnTo>
                <a:lnTo>
                  <a:pt x="2251605" y="2251605"/>
                </a:lnTo>
                <a:lnTo>
                  <a:pt x="0" y="22516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52045" y="4917550"/>
            <a:ext cx="1829328" cy="2069961"/>
          </a:xfrm>
          <a:custGeom>
            <a:avLst/>
            <a:gdLst/>
            <a:ahLst/>
            <a:cxnLst/>
            <a:rect r="r" b="b" t="t" l="l"/>
            <a:pathLst>
              <a:path h="2069961" w="1829328">
                <a:moveTo>
                  <a:pt x="0" y="0"/>
                </a:moveTo>
                <a:lnTo>
                  <a:pt x="1829328" y="0"/>
                </a:lnTo>
                <a:lnTo>
                  <a:pt x="1829328" y="2069961"/>
                </a:lnTo>
                <a:lnTo>
                  <a:pt x="0" y="20699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04958" y="7169203"/>
            <a:ext cx="1304671" cy="58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4"/>
              </a:lnSpc>
              <a:spcBef>
                <a:spcPct val="0"/>
              </a:spcBef>
            </a:pPr>
            <a:r>
              <a:rPr lang="en-US" sz="3424">
                <a:solidFill>
                  <a:srgbClr val="FFFFFF"/>
                </a:solidFill>
                <a:ea typeface="jf-openhuninn-1.1 Bold"/>
              </a:rPr>
              <a:t>受託者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51327" y="7169203"/>
            <a:ext cx="1304671" cy="58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4"/>
              </a:lnSpc>
              <a:spcBef>
                <a:spcPct val="0"/>
              </a:spcBef>
            </a:pPr>
            <a:r>
              <a:rPr lang="en-US" sz="3424">
                <a:solidFill>
                  <a:srgbClr val="FFFFFF"/>
                </a:solidFill>
                <a:ea typeface="jf-openhuninn-1.1 Bold"/>
              </a:rPr>
              <a:t>委託者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15186" y="7169203"/>
            <a:ext cx="2282749" cy="58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4"/>
              </a:lnSpc>
              <a:spcBef>
                <a:spcPct val="0"/>
              </a:spcBef>
            </a:pPr>
            <a:r>
              <a:rPr lang="en-US" sz="3424">
                <a:solidFill>
                  <a:srgbClr val="FFFFFF"/>
                </a:solidFill>
                <a:latin typeface="jf-openhuninn-1.1 Bold"/>
              </a:rPr>
              <a:t>ICRAWLER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81621" y="4886944"/>
            <a:ext cx="2438400" cy="41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jf-openhuninn-1.1 Bold"/>
              </a:rPr>
              <a:t>客製化的爬蟲要求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6662" y="3623863"/>
            <a:ext cx="489016" cy="2550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6"/>
              </a:lnSpc>
            </a:pPr>
            <a:r>
              <a:rPr lang="en-US" sz="3247">
                <a:solidFill>
                  <a:srgbClr val="FFFFFF"/>
                </a:solidFill>
                <a:ea typeface="jf-openhuninn-1.1 Bold"/>
              </a:rPr>
              <a:t>三　系統介紹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39584" y="477519"/>
            <a:ext cx="1808831" cy="1219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69"/>
              </a:lnSpc>
            </a:pPr>
            <a:r>
              <a:rPr lang="en-US" sz="7121">
                <a:solidFill>
                  <a:srgbClr val="F3BE66"/>
                </a:solidFill>
                <a:ea typeface="jf-openhuninn-1.1 Bold"/>
              </a:rPr>
              <a:t>營利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5359267" y="6335004"/>
            <a:ext cx="1470910" cy="15579"/>
          </a:xfrm>
          <a:prstGeom prst="line">
            <a:avLst/>
          </a:prstGeom>
          <a:ln cap="flat" w="1333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7" id="17"/>
          <p:cNvSpPr/>
          <p:nvPr/>
        </p:nvSpPr>
        <p:spPr>
          <a:xfrm flipH="true">
            <a:off x="11367315" y="5573951"/>
            <a:ext cx="1470992" cy="0"/>
          </a:xfrm>
          <a:prstGeom prst="line">
            <a:avLst/>
          </a:prstGeom>
          <a:ln cap="flat" w="1333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7258845" y="3748330"/>
            <a:ext cx="3395432" cy="3395418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AutoShape 20" id="20"/>
          <p:cNvSpPr/>
          <p:nvPr/>
        </p:nvSpPr>
        <p:spPr>
          <a:xfrm flipH="true">
            <a:off x="5359904" y="5573951"/>
            <a:ext cx="1470992" cy="0"/>
          </a:xfrm>
          <a:prstGeom prst="line">
            <a:avLst/>
          </a:prstGeom>
          <a:ln cap="flat" w="1333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1" id="21"/>
          <p:cNvSpPr/>
          <p:nvPr/>
        </p:nvSpPr>
        <p:spPr>
          <a:xfrm flipV="true">
            <a:off x="11368035" y="6259267"/>
            <a:ext cx="1470910" cy="15579"/>
          </a:xfrm>
          <a:prstGeom prst="line">
            <a:avLst/>
          </a:prstGeom>
          <a:ln cap="flat" w="1333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2" id="22"/>
          <p:cNvSpPr txBox="true"/>
          <p:nvPr/>
        </p:nvSpPr>
        <p:spPr>
          <a:xfrm rot="0">
            <a:off x="5505640" y="4867099"/>
            <a:ext cx="1219200" cy="41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jf-openhuninn-1.1 Bold"/>
              </a:rPr>
              <a:t>客戶需求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31041" y="6780868"/>
            <a:ext cx="1739561" cy="388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ea typeface="jf-openhuninn-1.1 Bold"/>
              </a:rPr>
              <a:t>提供好的資料</a:t>
            </a:r>
          </a:p>
        </p:txBody>
      </p:sp>
      <p:sp>
        <p:nvSpPr>
          <p:cNvPr name="AutoShape 24" id="24"/>
          <p:cNvSpPr/>
          <p:nvPr/>
        </p:nvSpPr>
        <p:spPr>
          <a:xfrm flipV="true">
            <a:off x="12227755" y="3700063"/>
            <a:ext cx="0" cy="1006522"/>
          </a:xfrm>
          <a:prstGeom prst="line">
            <a:avLst/>
          </a:prstGeom>
          <a:ln cap="flat" w="1333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1231041" y="1968273"/>
            <a:ext cx="1993430" cy="1522240"/>
          </a:xfrm>
          <a:custGeom>
            <a:avLst/>
            <a:gdLst/>
            <a:ahLst/>
            <a:cxnLst/>
            <a:rect r="r" b="b" t="t" l="l"/>
            <a:pathLst>
              <a:path h="1522240" w="1993430">
                <a:moveTo>
                  <a:pt x="0" y="0"/>
                </a:moveTo>
                <a:lnTo>
                  <a:pt x="1993429" y="0"/>
                </a:lnTo>
                <a:lnTo>
                  <a:pt x="1993429" y="1522240"/>
                </a:lnTo>
                <a:lnTo>
                  <a:pt x="0" y="15222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7688" r="-7339" b="-22875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1436263" y="1341861"/>
            <a:ext cx="1449634" cy="388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ea typeface="jf-openhuninn-1.1 Bold"/>
              </a:rPr>
              <a:t>平台使用費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010945" y="6988754"/>
            <a:ext cx="2133600" cy="41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jf-openhuninn-1.1 Bold"/>
              </a:rPr>
              <a:t>上傳爬好的資料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DAFkewrqE74</dc:identifier>
  <dcterms:modified xsi:type="dcterms:W3CDTF">2011-08-01T06:04:30Z</dcterms:modified>
  <cp:revision>1</cp:revision>
  <dc:title>畢業專題PPT  第2次</dc:title>
</cp:coreProperties>
</file>